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4"/>
  </p:sldMasterIdLst>
  <p:notesMasterIdLst>
    <p:notesMasterId r:id="rId11"/>
  </p:notesMasterIdLst>
  <p:sldIdLst>
    <p:sldId id="543" r:id="rId5"/>
    <p:sldId id="554" r:id="rId6"/>
    <p:sldId id="522" r:id="rId7"/>
    <p:sldId id="363" r:id="rId8"/>
    <p:sldId id="360" r:id="rId9"/>
    <p:sldId id="555" r:id="rId10"/>
  </p:sldIdLst>
  <p:sldSz cx="13919200" cy="1922462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56" userDrawn="1">
          <p15:clr>
            <a:srgbClr val="A4A3A4"/>
          </p15:clr>
        </p15:guide>
        <p15:guide id="2" pos="43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öll, Nicole" initials="RN" lastIdx="3" clrIdx="0">
    <p:extLst>
      <p:ext uri="{19B8F6BF-5375-455C-9EA6-DF929625EA0E}">
        <p15:presenceInfo xmlns:p15="http://schemas.microsoft.com/office/powerpoint/2012/main" userId="S-1-5-21-2056081318-858847978-1709942290-13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B8D"/>
    <a:srgbClr val="50A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42" autoAdjust="0"/>
    <p:restoredTop sz="78761" autoAdjust="0"/>
  </p:normalViewPr>
  <p:slideViewPr>
    <p:cSldViewPr snapToGrid="0" showGuides="1">
      <p:cViewPr varScale="1">
        <p:scale>
          <a:sx n="29" d="100"/>
          <a:sy n="29" d="100"/>
        </p:scale>
        <p:origin x="2698" y="101"/>
      </p:cViewPr>
      <p:guideLst>
        <p:guide orient="horz" pos="6056"/>
        <p:guide pos="4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8CFA8-DBF4-49A4-B11E-844E9020165A}" type="datetimeFigureOut">
              <a:rPr lang="de-DE" smtClean="0"/>
              <a:t>08.04.2020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85988" y="1241425"/>
            <a:ext cx="2425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3D55D-A67C-4F8F-B314-D9186E8EF6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0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940" y="3146253"/>
            <a:ext cx="11831320" cy="6693018"/>
          </a:xfrm>
        </p:spPr>
        <p:txBody>
          <a:bodyPr anchor="b"/>
          <a:lstStyle>
            <a:lvl1pPr algn="ctr">
              <a:defRPr sz="913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9900" y="10097380"/>
            <a:ext cx="10439400" cy="4641499"/>
          </a:xfrm>
        </p:spPr>
        <p:txBody>
          <a:bodyPr/>
          <a:lstStyle>
            <a:lvl1pPr marL="0" indent="0" algn="ctr">
              <a:buNone/>
              <a:defRPr sz="3653"/>
            </a:lvl1pPr>
            <a:lvl2pPr marL="695950" indent="0" algn="ctr">
              <a:buNone/>
              <a:defRPr sz="3044"/>
            </a:lvl2pPr>
            <a:lvl3pPr marL="1391900" indent="0" algn="ctr">
              <a:buNone/>
              <a:defRPr sz="2740"/>
            </a:lvl3pPr>
            <a:lvl4pPr marL="2087850" indent="0" algn="ctr">
              <a:buNone/>
              <a:defRPr sz="2436"/>
            </a:lvl4pPr>
            <a:lvl5pPr marL="2783799" indent="0" algn="ctr">
              <a:buNone/>
              <a:defRPr sz="2436"/>
            </a:lvl5pPr>
            <a:lvl6pPr marL="3479749" indent="0" algn="ctr">
              <a:buNone/>
              <a:defRPr sz="2436"/>
            </a:lvl6pPr>
            <a:lvl7pPr marL="4175699" indent="0" algn="ctr">
              <a:buNone/>
              <a:defRPr sz="2436"/>
            </a:lvl7pPr>
            <a:lvl8pPr marL="4871649" indent="0" algn="ctr">
              <a:buNone/>
              <a:defRPr sz="2436"/>
            </a:lvl8pPr>
            <a:lvl9pPr marL="5567599" indent="0" algn="ctr">
              <a:buNone/>
              <a:defRPr sz="2436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F5F7-AB35-4280-9B5B-BF7211AC1DC9}" type="datetime1">
              <a:rPr lang="de-DE" smtClean="0"/>
              <a:t>08.04.2020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85F0-66A8-41E4-94A1-5711EFC48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1135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F5F7-AB35-4280-9B5B-BF7211AC1DC9}" type="datetime1">
              <a:rPr lang="de-DE" smtClean="0"/>
              <a:t>08.04.2020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85F0-66A8-41E4-94A1-5711EFC48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95846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0928" y="1023533"/>
            <a:ext cx="3001328" cy="1629198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6946" y="1023533"/>
            <a:ext cx="8829993" cy="1629198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F5F7-AB35-4280-9B5B-BF7211AC1DC9}" type="datetime1">
              <a:rPr lang="de-DE" smtClean="0"/>
              <a:t>08.04.2020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85F0-66A8-41E4-94A1-5711EFC48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53456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943" y="8229852"/>
            <a:ext cx="11136875" cy="2776534"/>
          </a:xfrm>
        </p:spPr>
        <p:txBody>
          <a:bodyPr anchor="b"/>
          <a:lstStyle>
            <a:lvl1pPr algn="l">
              <a:defRPr sz="13256" b="1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940" y="14278773"/>
            <a:ext cx="10439400" cy="2510788"/>
          </a:xfrm>
        </p:spPr>
        <p:txBody>
          <a:bodyPr/>
          <a:lstStyle>
            <a:lvl1pPr marL="0" indent="0" algn="l">
              <a:buNone/>
              <a:defRPr sz="6497">
                <a:solidFill>
                  <a:schemeClr val="bg1"/>
                </a:solidFill>
              </a:defRPr>
            </a:lvl1pPr>
            <a:lvl2pPr marL="1237286" indent="0" algn="ctr">
              <a:buNone/>
              <a:defRPr sz="5414"/>
            </a:lvl2pPr>
            <a:lvl3pPr marL="2474573" indent="0" algn="ctr">
              <a:buNone/>
              <a:defRPr sz="4872"/>
            </a:lvl3pPr>
            <a:lvl4pPr marL="3711857" indent="0" algn="ctr">
              <a:buNone/>
              <a:defRPr sz="4330"/>
            </a:lvl4pPr>
            <a:lvl5pPr marL="4949139" indent="0" algn="ctr">
              <a:buNone/>
              <a:defRPr sz="4330"/>
            </a:lvl5pPr>
            <a:lvl6pPr marL="6186426" indent="0" algn="ctr">
              <a:buNone/>
              <a:defRPr sz="4330"/>
            </a:lvl6pPr>
            <a:lvl7pPr marL="7423712" indent="0" algn="ctr">
              <a:buNone/>
              <a:defRPr sz="4330"/>
            </a:lvl7pPr>
            <a:lvl8pPr marL="8660996" indent="0" algn="ctr">
              <a:buNone/>
              <a:defRPr sz="4330"/>
            </a:lvl8pPr>
            <a:lvl9pPr marL="9898278" indent="0" algn="ctr">
              <a:buNone/>
              <a:defRPr sz="433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6123E8F-EC75-43C8-BE91-8B09FCA9921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43943" y="10793637"/>
            <a:ext cx="11136875" cy="2309624"/>
          </a:xfrm>
        </p:spPr>
        <p:txBody>
          <a:bodyPr anchor="b">
            <a:normAutofit/>
          </a:bodyPr>
          <a:lstStyle>
            <a:lvl1pPr marL="0" indent="0">
              <a:buNone/>
              <a:defRPr lang="de-DE" sz="13256" b="1">
                <a:solidFill>
                  <a:srgbClr val="50A9CE"/>
                </a:solidFill>
                <a:latin typeface="+mn-lt"/>
              </a:defRPr>
            </a:lvl1pPr>
            <a:lvl2pPr marL="1237286" indent="0">
              <a:buNone/>
              <a:defRPr sz="5414" b="1"/>
            </a:lvl2pPr>
            <a:lvl3pPr marL="2474573" indent="0">
              <a:buNone/>
              <a:defRPr sz="4872" b="1"/>
            </a:lvl3pPr>
            <a:lvl4pPr marL="3711857" indent="0">
              <a:buNone/>
              <a:defRPr sz="4330" b="1"/>
            </a:lvl4pPr>
            <a:lvl5pPr marL="4949139" indent="0">
              <a:buNone/>
              <a:defRPr sz="4330" b="1"/>
            </a:lvl5pPr>
            <a:lvl6pPr marL="6186426" indent="0">
              <a:buNone/>
              <a:defRPr sz="4330" b="1"/>
            </a:lvl6pPr>
            <a:lvl7pPr marL="7423712" indent="0">
              <a:buNone/>
              <a:defRPr sz="4330" b="1"/>
            </a:lvl7pPr>
            <a:lvl8pPr marL="8660996" indent="0">
              <a:buNone/>
              <a:defRPr sz="4330" b="1"/>
            </a:lvl8pPr>
            <a:lvl9pPr marL="9898278" indent="0">
              <a:buNone/>
              <a:defRPr sz="4330" b="1"/>
            </a:lvl9pPr>
          </a:lstStyle>
          <a:p>
            <a:pPr lvl="0"/>
            <a:r>
              <a:rPr lang="de-DE"/>
              <a:t>Mastertextformat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6961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311" y="3570444"/>
            <a:ext cx="5915660" cy="1219784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960" y="3570444"/>
            <a:ext cx="5915660" cy="1219784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37DB2A-A3EA-4881-8759-F0311653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10" y="554202"/>
            <a:ext cx="12005311" cy="1301827"/>
          </a:xfrm>
        </p:spPr>
        <p:txBody>
          <a:bodyPr>
            <a:normAutofit/>
          </a:bodyPr>
          <a:lstStyle>
            <a:lvl1pPr>
              <a:defRPr sz="5894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84F72B-0772-4EA0-BE49-DC49853A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561-6A67-4BAE-BDD8-4C60DE1DCCEE}" type="datetime1">
              <a:rPr lang="de-DE" smtClean="0"/>
              <a:t>08.04.2020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1477D6-4AC7-4203-BC07-DE062A70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F7962E-DCE1-497A-8527-E882D905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85F0-66A8-41E4-94A1-5711EFC48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06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10" y="3661992"/>
            <a:ext cx="12005311" cy="1219784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3833DC-2F6A-4CBE-8728-FB636DB6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10" y="373778"/>
            <a:ext cx="12005311" cy="1301827"/>
          </a:xfrm>
        </p:spPr>
        <p:txBody>
          <a:bodyPr>
            <a:normAutofit/>
          </a:bodyPr>
          <a:lstStyle>
            <a:lvl1pPr>
              <a:defRPr sz="5894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F6087856-B9B5-423F-B39C-CA79BC48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5311" y="17391948"/>
            <a:ext cx="3131820" cy="1023534"/>
          </a:xfrm>
        </p:spPr>
        <p:txBody>
          <a:bodyPr/>
          <a:lstStyle/>
          <a:p>
            <a:fld id="{2612BFF5-DBD7-4260-811E-D5E68357695B}" type="datetime1">
              <a:rPr lang="de-DE" smtClean="0"/>
              <a:t>08.04.2020</a:t>
            </a:fld>
            <a:endParaRPr lang="de-DE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0541309-5C90-420E-8A2F-DD5702D5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5092" y="17391949"/>
            <a:ext cx="4697731" cy="102353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B17347E-489F-4114-84A8-5D1E0BE3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783" y="17391949"/>
            <a:ext cx="1074523" cy="1023534"/>
          </a:xfrm>
        </p:spPr>
        <p:txBody>
          <a:bodyPr/>
          <a:lstStyle>
            <a:lvl1pPr>
              <a:defRPr lang="de-DE" smtClean="0"/>
            </a:lvl1pPr>
          </a:lstStyle>
          <a:p>
            <a:fld id="{509485F0-66A8-41E4-94A1-5711EFC4865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4268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348" y="3753544"/>
            <a:ext cx="5888472" cy="2309624"/>
          </a:xfrm>
        </p:spPr>
        <p:txBody>
          <a:bodyPr anchor="b"/>
          <a:lstStyle>
            <a:lvl1pPr marL="0" indent="0">
              <a:buNone/>
              <a:defRPr lang="de-DE"/>
            </a:lvl1pPr>
            <a:lvl2pPr marL="1237286" indent="0">
              <a:buNone/>
              <a:defRPr sz="5414" b="1"/>
            </a:lvl2pPr>
            <a:lvl3pPr marL="2474573" indent="0">
              <a:buNone/>
              <a:defRPr sz="4872" b="1"/>
            </a:lvl3pPr>
            <a:lvl4pPr marL="3711857" indent="0">
              <a:buNone/>
              <a:defRPr sz="4330" b="1"/>
            </a:lvl4pPr>
            <a:lvl5pPr marL="4949139" indent="0">
              <a:buNone/>
              <a:defRPr sz="4330" b="1"/>
            </a:lvl5pPr>
            <a:lvl6pPr marL="6186426" indent="0">
              <a:buNone/>
              <a:defRPr sz="4330" b="1"/>
            </a:lvl6pPr>
            <a:lvl7pPr marL="7423712" indent="0">
              <a:buNone/>
              <a:defRPr sz="4330" b="1"/>
            </a:lvl7pPr>
            <a:lvl8pPr marL="8660996" indent="0">
              <a:buNone/>
              <a:defRPr sz="4330" b="1"/>
            </a:lvl8pPr>
            <a:lvl9pPr marL="9898278" indent="0">
              <a:buNone/>
              <a:defRPr sz="433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48" y="6126320"/>
            <a:ext cx="5888472" cy="103287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9186" y="3751522"/>
            <a:ext cx="5917474" cy="2309624"/>
          </a:xfrm>
        </p:spPr>
        <p:txBody>
          <a:bodyPr anchor="b"/>
          <a:lstStyle>
            <a:lvl1pPr marL="0" indent="0">
              <a:buNone/>
              <a:defRPr sz="6497" b="1"/>
            </a:lvl1pPr>
            <a:lvl2pPr marL="1237286" indent="0">
              <a:buNone/>
              <a:defRPr sz="5414" b="1"/>
            </a:lvl2pPr>
            <a:lvl3pPr marL="2474573" indent="0">
              <a:buNone/>
              <a:defRPr sz="4872" b="1"/>
            </a:lvl3pPr>
            <a:lvl4pPr marL="3711857" indent="0">
              <a:buNone/>
              <a:defRPr sz="4330" b="1"/>
            </a:lvl4pPr>
            <a:lvl5pPr marL="4949139" indent="0">
              <a:buNone/>
              <a:defRPr sz="4330" b="1"/>
            </a:lvl5pPr>
            <a:lvl6pPr marL="6186426" indent="0">
              <a:buNone/>
              <a:defRPr sz="4330" b="1"/>
            </a:lvl6pPr>
            <a:lvl7pPr marL="7423712" indent="0">
              <a:buNone/>
              <a:defRPr sz="4330" b="1"/>
            </a:lvl7pPr>
            <a:lvl8pPr marL="8660996" indent="0">
              <a:buNone/>
              <a:defRPr sz="4330" b="1"/>
            </a:lvl8pPr>
            <a:lvl9pPr marL="9898278" indent="0">
              <a:buNone/>
              <a:defRPr sz="433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9186" y="6126320"/>
            <a:ext cx="5917474" cy="103287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65A74165-EC56-4072-8CA0-CBC4D3B5E212}"/>
              </a:ext>
            </a:extLst>
          </p:cNvPr>
          <p:cNvSpPr txBox="1">
            <a:spLocks/>
          </p:cNvSpPr>
          <p:nvPr userDrawn="1"/>
        </p:nvSpPr>
        <p:spPr>
          <a:xfrm>
            <a:off x="375311" y="17391948"/>
            <a:ext cx="3131820" cy="1023534"/>
          </a:xfrm>
          <a:prstGeom prst="rect">
            <a:avLst/>
          </a:prstGeom>
        </p:spPr>
        <p:txBody>
          <a:bodyPr vert="horz" lIns="224521" tIns="112260" rIns="224521" bIns="112260" rtlCol="0" anchor="ctr"/>
          <a:lstStyle>
            <a:defPPr>
              <a:defRPr lang="en-US"/>
            </a:defPPr>
            <a:lvl1pPr marL="0" algn="l" defTabSz="514259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259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517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776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34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293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551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9810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068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17086E-6719-45D2-BBDC-90B4C64DF4CC}" type="datetimeFigureOut">
              <a:rPr lang="de-DE" sz="3248" smtClean="0"/>
              <a:pPr/>
              <a:t>08.04.2020</a:t>
            </a:fld>
            <a:endParaRPr lang="de-DE" sz="3248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F0E51C1-A93D-4A9B-BB59-E2381C62FA4D}"/>
              </a:ext>
            </a:extLst>
          </p:cNvPr>
          <p:cNvSpPr txBox="1">
            <a:spLocks/>
          </p:cNvSpPr>
          <p:nvPr userDrawn="1"/>
        </p:nvSpPr>
        <p:spPr>
          <a:xfrm>
            <a:off x="8600783" y="17391949"/>
            <a:ext cx="1074523" cy="1023534"/>
          </a:xfrm>
          <a:prstGeom prst="rect">
            <a:avLst/>
          </a:prstGeom>
        </p:spPr>
        <p:txBody>
          <a:bodyPr vert="horz" lIns="224521" tIns="112260" rIns="224521" bIns="112260" rtlCol="0" anchor="ctr"/>
          <a:lstStyle>
            <a:defPPr>
              <a:defRPr lang="en-US"/>
            </a:defPPr>
            <a:lvl1pPr marL="0" algn="r" defTabSz="514259" rtl="0" eaLnBrk="1" latinLnBrk="0" hangingPunct="1">
              <a:defRPr lang="de-DE" sz="1323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259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517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776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34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293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551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9810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068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9485F0-66A8-41E4-94A1-5711EFC4865F}" type="slidenum">
              <a:rPr lang="de-DE" sz="3248" smtClean="0"/>
              <a:pPr/>
              <a:t>‹Nr.›</a:t>
            </a:fld>
            <a:endParaRPr lang="de-DE" sz="3248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3B9B6AD-2BC6-4D5A-A9C1-7932D9E0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10" y="554202"/>
            <a:ext cx="12005311" cy="1301827"/>
          </a:xfrm>
        </p:spPr>
        <p:txBody>
          <a:bodyPr>
            <a:normAutofit/>
          </a:bodyPr>
          <a:lstStyle>
            <a:lvl1pPr>
              <a:defRPr sz="5894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4256C8F-A255-4245-B46D-FD7E6540E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5092" y="17391949"/>
            <a:ext cx="4697731" cy="1023534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92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BFF5-DBD7-4260-811E-D5E68357695B}" type="datetime1">
              <a:rPr lang="de-DE" smtClean="0"/>
              <a:t>08.04.2020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85F0-66A8-41E4-94A1-5711EFC4865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71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696" y="4792811"/>
            <a:ext cx="12005310" cy="7996909"/>
          </a:xfrm>
        </p:spPr>
        <p:txBody>
          <a:bodyPr anchor="b"/>
          <a:lstStyle>
            <a:lvl1pPr>
              <a:defRPr sz="913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696" y="12865374"/>
            <a:ext cx="12005310" cy="4205385"/>
          </a:xfrm>
        </p:spPr>
        <p:txBody>
          <a:bodyPr/>
          <a:lstStyle>
            <a:lvl1pPr marL="0" indent="0">
              <a:buNone/>
              <a:defRPr sz="3653">
                <a:solidFill>
                  <a:schemeClr val="tx1"/>
                </a:solidFill>
              </a:defRPr>
            </a:lvl1pPr>
            <a:lvl2pPr marL="695950" indent="0">
              <a:buNone/>
              <a:defRPr sz="3044">
                <a:solidFill>
                  <a:schemeClr val="tx1">
                    <a:tint val="75000"/>
                  </a:schemeClr>
                </a:solidFill>
              </a:defRPr>
            </a:lvl2pPr>
            <a:lvl3pPr marL="139190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3pPr>
            <a:lvl4pPr marL="2087850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4pPr>
            <a:lvl5pPr marL="27837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5pPr>
            <a:lvl6pPr marL="34797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6pPr>
            <a:lvl7pPr marL="41756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7pPr>
            <a:lvl8pPr marL="48716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8pPr>
            <a:lvl9pPr marL="55675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F5F7-AB35-4280-9B5B-BF7211AC1DC9}" type="datetime1">
              <a:rPr lang="de-DE" smtClean="0"/>
              <a:t>08.04.2020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85F0-66A8-41E4-94A1-5711EFC48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77849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6945" y="5117666"/>
            <a:ext cx="5915660" cy="1219784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46595" y="5117666"/>
            <a:ext cx="5915660" cy="1219784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8561-6A67-4BAE-BDD8-4C60DE1DCCEE}" type="datetime1">
              <a:rPr lang="de-DE" smtClean="0"/>
              <a:t>08.04.2020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70BABF4-3CD8-427F-A4BA-45A52A2562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435" y="17932999"/>
            <a:ext cx="3334876" cy="10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7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758" y="1023538"/>
            <a:ext cx="12005310" cy="37158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760" y="4712704"/>
            <a:ext cx="5888473" cy="2309624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8760" y="7022328"/>
            <a:ext cx="5888473" cy="103287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46596" y="4712704"/>
            <a:ext cx="5917473" cy="2309624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46596" y="7022328"/>
            <a:ext cx="5917473" cy="103287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936EB7EF-CD9D-4830-9208-ADF668D0CDC0}"/>
              </a:ext>
            </a:extLst>
          </p:cNvPr>
          <p:cNvSpPr txBox="1">
            <a:spLocks/>
          </p:cNvSpPr>
          <p:nvPr userDrawn="1"/>
        </p:nvSpPr>
        <p:spPr>
          <a:xfrm>
            <a:off x="375311" y="17391948"/>
            <a:ext cx="3131820" cy="1023534"/>
          </a:xfrm>
          <a:prstGeom prst="rect">
            <a:avLst/>
          </a:prstGeom>
        </p:spPr>
        <p:txBody>
          <a:bodyPr vert="horz" lIns="224521" tIns="112260" rIns="224521" bIns="112260" rtlCol="0" anchor="ctr"/>
          <a:lstStyle>
            <a:defPPr>
              <a:defRPr lang="en-US"/>
            </a:defPPr>
            <a:lvl1pPr marL="0" algn="l" defTabSz="514259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259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517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776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34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293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551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9810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068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17086E-6719-45D2-BBDC-90B4C64DF4CC}" type="datetimeFigureOut">
              <a:rPr lang="de-DE" sz="3248" smtClean="0"/>
              <a:pPr/>
              <a:t>08.04.2020</a:t>
            </a:fld>
            <a:endParaRPr lang="de-DE" sz="3248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C922B74E-BA7F-4224-B226-069F97DAEF0D}"/>
              </a:ext>
            </a:extLst>
          </p:cNvPr>
          <p:cNvSpPr txBox="1">
            <a:spLocks/>
          </p:cNvSpPr>
          <p:nvPr userDrawn="1"/>
        </p:nvSpPr>
        <p:spPr>
          <a:xfrm>
            <a:off x="8600783" y="17391949"/>
            <a:ext cx="1074523" cy="1023534"/>
          </a:xfrm>
          <a:prstGeom prst="rect">
            <a:avLst/>
          </a:prstGeom>
        </p:spPr>
        <p:txBody>
          <a:bodyPr vert="horz" lIns="224521" tIns="112260" rIns="224521" bIns="112260" rtlCol="0" anchor="ctr"/>
          <a:lstStyle>
            <a:defPPr>
              <a:defRPr lang="en-US"/>
            </a:defPPr>
            <a:lvl1pPr marL="0" algn="r" defTabSz="514259" rtl="0" eaLnBrk="1" latinLnBrk="0" hangingPunct="1">
              <a:defRPr lang="de-DE" sz="1323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259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517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776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34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293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551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9810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068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9485F0-66A8-41E4-94A1-5711EFC4865F}" type="slidenum">
              <a:rPr lang="de-DE" sz="3248" smtClean="0"/>
              <a:pPr/>
              <a:t>‹Nr.›</a:t>
            </a:fld>
            <a:endParaRPr lang="de-DE" sz="3248" dirty="0"/>
          </a:p>
        </p:txBody>
      </p:sp>
    </p:spTree>
    <p:extLst>
      <p:ext uri="{BB962C8B-B14F-4D97-AF65-F5344CB8AC3E}">
        <p14:creationId xmlns:p14="http://schemas.microsoft.com/office/powerpoint/2010/main" val="49315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F5F7-AB35-4280-9B5B-BF7211AC1DC9}" type="datetime1">
              <a:rPr lang="de-DE" smtClean="0"/>
              <a:t>08.04.2020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85F0-66A8-41E4-94A1-5711EFC48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39272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F5F7-AB35-4280-9B5B-BF7211AC1DC9}" type="datetime1">
              <a:rPr lang="de-DE" smtClean="0"/>
              <a:t>08.04.2020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85F0-66A8-41E4-94A1-5711EFC48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24887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758" y="1281642"/>
            <a:ext cx="4489304" cy="4485746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7473" y="2767994"/>
            <a:ext cx="7046595" cy="13661944"/>
          </a:xfrm>
        </p:spPr>
        <p:txBody>
          <a:bodyPr/>
          <a:lstStyle>
            <a:lvl1pPr>
              <a:defRPr sz="4871"/>
            </a:lvl1pPr>
            <a:lvl2pPr>
              <a:defRPr sz="4262"/>
            </a:lvl2pPr>
            <a:lvl3pPr>
              <a:defRPr sz="3653"/>
            </a:lvl3pPr>
            <a:lvl4pPr>
              <a:defRPr sz="3044"/>
            </a:lvl4pPr>
            <a:lvl5pPr>
              <a:defRPr sz="3044"/>
            </a:lvl5pPr>
            <a:lvl6pPr>
              <a:defRPr sz="3044"/>
            </a:lvl6pPr>
            <a:lvl7pPr>
              <a:defRPr sz="3044"/>
            </a:lvl7pPr>
            <a:lvl8pPr>
              <a:defRPr sz="3044"/>
            </a:lvl8pPr>
            <a:lvl9pPr>
              <a:defRPr sz="304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8758" y="5767387"/>
            <a:ext cx="4489304" cy="10684799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519-CCAB-42CB-8617-81D943C44A8F}" type="datetime1">
              <a:rPr lang="de-DE" smtClean="0"/>
              <a:t>08.04.2020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85F0-66A8-41E4-94A1-5711EFC4865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D6BB3B-D88D-460B-9EBB-BA06266D693E}"/>
              </a:ext>
            </a:extLst>
          </p:cNvPr>
          <p:cNvSpPr txBox="1">
            <a:spLocks/>
          </p:cNvSpPr>
          <p:nvPr userDrawn="1"/>
        </p:nvSpPr>
        <p:spPr>
          <a:xfrm>
            <a:off x="375310" y="554202"/>
            <a:ext cx="12005311" cy="1301827"/>
          </a:xfrm>
          <a:prstGeom prst="rect">
            <a:avLst/>
          </a:prstGeom>
        </p:spPr>
        <p:txBody>
          <a:bodyPr vert="horz" lIns="224521" tIns="112260" rIns="224521" bIns="11226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894" dirty="0"/>
              <a:t>Mastertitelformat bearbeiten</a:t>
            </a:r>
            <a:endParaRPr lang="en-US" sz="5894" dirty="0"/>
          </a:p>
        </p:txBody>
      </p:sp>
    </p:spTree>
    <p:extLst>
      <p:ext uri="{BB962C8B-B14F-4D97-AF65-F5344CB8AC3E}">
        <p14:creationId xmlns:p14="http://schemas.microsoft.com/office/powerpoint/2010/main" val="35580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758" y="1281642"/>
            <a:ext cx="4489304" cy="4485746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17473" y="2767994"/>
            <a:ext cx="7046595" cy="13661944"/>
          </a:xfrm>
        </p:spPr>
        <p:txBody>
          <a:bodyPr anchor="t"/>
          <a:lstStyle>
            <a:lvl1pPr marL="0" indent="0">
              <a:buNone/>
              <a:defRPr sz="4871"/>
            </a:lvl1pPr>
            <a:lvl2pPr marL="695950" indent="0">
              <a:buNone/>
              <a:defRPr sz="4262"/>
            </a:lvl2pPr>
            <a:lvl3pPr marL="1391900" indent="0">
              <a:buNone/>
              <a:defRPr sz="3653"/>
            </a:lvl3pPr>
            <a:lvl4pPr marL="2087850" indent="0">
              <a:buNone/>
              <a:defRPr sz="3044"/>
            </a:lvl4pPr>
            <a:lvl5pPr marL="2783799" indent="0">
              <a:buNone/>
              <a:defRPr sz="3044"/>
            </a:lvl5pPr>
            <a:lvl6pPr marL="3479749" indent="0">
              <a:buNone/>
              <a:defRPr sz="3044"/>
            </a:lvl6pPr>
            <a:lvl7pPr marL="4175699" indent="0">
              <a:buNone/>
              <a:defRPr sz="3044"/>
            </a:lvl7pPr>
            <a:lvl8pPr marL="4871649" indent="0">
              <a:buNone/>
              <a:defRPr sz="3044"/>
            </a:lvl8pPr>
            <a:lvl9pPr marL="5567599" indent="0">
              <a:buNone/>
              <a:defRPr sz="3044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8758" y="5767387"/>
            <a:ext cx="4489304" cy="10684799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448156-E71F-404F-9063-3644C743DEC8}"/>
              </a:ext>
            </a:extLst>
          </p:cNvPr>
          <p:cNvSpPr txBox="1">
            <a:spLocks/>
          </p:cNvSpPr>
          <p:nvPr userDrawn="1"/>
        </p:nvSpPr>
        <p:spPr>
          <a:xfrm>
            <a:off x="375310" y="554202"/>
            <a:ext cx="12005311" cy="1301827"/>
          </a:xfrm>
          <a:prstGeom prst="rect">
            <a:avLst/>
          </a:prstGeom>
        </p:spPr>
        <p:txBody>
          <a:bodyPr vert="horz" lIns="224521" tIns="112260" rIns="224521" bIns="11226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894" dirty="0"/>
              <a:t>Mastertitelformat bearbeiten</a:t>
            </a:r>
            <a:endParaRPr lang="en-US" sz="5894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82A6CF7-12B2-497D-A780-DE1AD21A77D2}"/>
              </a:ext>
            </a:extLst>
          </p:cNvPr>
          <p:cNvSpPr txBox="1">
            <a:spLocks/>
          </p:cNvSpPr>
          <p:nvPr userDrawn="1"/>
        </p:nvSpPr>
        <p:spPr>
          <a:xfrm>
            <a:off x="375311" y="17391948"/>
            <a:ext cx="3131820" cy="1023534"/>
          </a:xfrm>
          <a:prstGeom prst="rect">
            <a:avLst/>
          </a:prstGeom>
        </p:spPr>
        <p:txBody>
          <a:bodyPr vert="horz" lIns="224521" tIns="112260" rIns="224521" bIns="112260" rtlCol="0" anchor="ctr"/>
          <a:lstStyle>
            <a:defPPr>
              <a:defRPr lang="en-US"/>
            </a:defPPr>
            <a:lvl1pPr marL="0" algn="l" defTabSz="514259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259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517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776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34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293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551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9810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068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17086E-6719-45D2-BBDC-90B4C64DF4CC}" type="datetimeFigureOut">
              <a:rPr lang="de-DE" sz="3248" smtClean="0"/>
              <a:pPr/>
              <a:t>08.04.2020</a:t>
            </a:fld>
            <a:endParaRPr lang="de-DE" sz="3248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E26AEF1-758E-481A-9F48-7B43BFAE78C9}"/>
              </a:ext>
            </a:extLst>
          </p:cNvPr>
          <p:cNvSpPr txBox="1">
            <a:spLocks/>
          </p:cNvSpPr>
          <p:nvPr userDrawn="1"/>
        </p:nvSpPr>
        <p:spPr>
          <a:xfrm>
            <a:off x="8600783" y="17391949"/>
            <a:ext cx="1074523" cy="1023534"/>
          </a:xfrm>
          <a:prstGeom prst="rect">
            <a:avLst/>
          </a:prstGeom>
        </p:spPr>
        <p:txBody>
          <a:bodyPr vert="horz" lIns="224521" tIns="112260" rIns="224521" bIns="112260" rtlCol="0" anchor="ctr"/>
          <a:lstStyle>
            <a:defPPr>
              <a:defRPr lang="en-US"/>
            </a:defPPr>
            <a:lvl1pPr marL="0" algn="r" defTabSz="514259" rtl="0" eaLnBrk="1" latinLnBrk="0" hangingPunct="1">
              <a:defRPr lang="de-DE" sz="1323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259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517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776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34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293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551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9810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068" algn="l" defTabSz="514259" rtl="0" eaLnBrk="1" latinLnBrk="0" hangingPunct="1"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9485F0-66A8-41E4-94A1-5711EFC4865F}" type="slidenum">
              <a:rPr lang="de-DE" sz="3248" smtClean="0"/>
              <a:pPr/>
              <a:t>‹Nr.›</a:t>
            </a:fld>
            <a:endParaRPr lang="de-DE" sz="3248" dirty="0"/>
          </a:p>
        </p:txBody>
      </p:sp>
    </p:spTree>
    <p:extLst>
      <p:ext uri="{BB962C8B-B14F-4D97-AF65-F5344CB8AC3E}">
        <p14:creationId xmlns:p14="http://schemas.microsoft.com/office/powerpoint/2010/main" val="357208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945" y="1023538"/>
            <a:ext cx="12005310" cy="3715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945" y="5117666"/>
            <a:ext cx="12005310" cy="12197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6945" y="17818384"/>
            <a:ext cx="3131820" cy="1023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6F5F7-AB35-4280-9B5B-BF7211AC1DC9}" type="datetime1">
              <a:rPr lang="de-DE" smtClean="0"/>
              <a:t>08.04.2020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0735" y="17818384"/>
            <a:ext cx="4697730" cy="1023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435" y="17818384"/>
            <a:ext cx="3131820" cy="1023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485F0-66A8-41E4-94A1-5711EFC48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01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710" r:id="rId13"/>
    <p:sldLayoutId id="2147483662" r:id="rId14"/>
    <p:sldLayoutId id="2147483665" r:id="rId15"/>
  </p:sldLayoutIdLst>
  <p:hf hdr="0"/>
  <p:txStyles>
    <p:titleStyle>
      <a:lvl1pPr algn="l" defTabSz="1391900" rtl="0" eaLnBrk="1" latinLnBrk="0" hangingPunct="1">
        <a:lnSpc>
          <a:spcPct val="90000"/>
        </a:lnSpc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975" indent="-347975" algn="l" defTabSz="1391900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104392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2pPr>
      <a:lvl3pPr marL="173987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3pPr>
      <a:lvl4pPr marL="24358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17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77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36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196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55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90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8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7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7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6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6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5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customXml" Target="../../customXml/item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45B1B-6468-4EB1-8EA0-A15400557085}"/>
              </a:ext>
            </a:extLst>
          </p:cNvPr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1043940" y="8707857"/>
            <a:ext cx="8587032" cy="2680830"/>
          </a:xfrm>
        </p:spPr>
        <p:txBody>
          <a:bodyPr/>
          <a:lstStyle/>
          <a:p>
            <a:r>
              <a:rPr lang="de-DE" dirty="0"/>
              <a:t>Neuheiten</a:t>
            </a:r>
            <a:endParaRPr lang="de-DE" sz="11785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84AEC4-3BDF-4D44-8E7C-996D7E25E3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PRCD-S pro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DE6D25-5537-4268-BC6C-833BF6E9A86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de-DE" sz="11785" dirty="0"/>
              <a:t>Light &amp; Building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621F3E-8D37-4438-87C2-732AEB280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60992" b="-91171"/>
          <a:stretch/>
        </p:blipFill>
        <p:spPr>
          <a:xfrm>
            <a:off x="11940988" y="17251597"/>
            <a:ext cx="1951318" cy="160118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0665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122AFCC-5527-4EF0-86DA-BBFE89DA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PRCD-S pro </a:t>
            </a:r>
            <a:r>
              <a:rPr lang="de-DE" b="1" dirty="0"/>
              <a:t>- ortsveränderliche Fehlerstrom-Schutzeinrichtung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E17845-46F3-4B9B-8240-11632C70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85F0-66A8-41E4-94A1-5711EFC4865F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FEA35E7-CA6A-4705-BB62-C5523DE8A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8" r="10481"/>
          <a:stretch/>
        </p:blipFill>
        <p:spPr>
          <a:xfrm>
            <a:off x="572247" y="4129602"/>
            <a:ext cx="12774706" cy="1030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4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C394E6B-2915-4C15-9476-5BAFC767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51175"/>
            <a:ext cx="12454572" cy="3715872"/>
          </a:xfrm>
        </p:spPr>
        <p:txBody>
          <a:bodyPr>
            <a:normAutofit/>
          </a:bodyPr>
          <a:lstStyle/>
          <a:p>
            <a:r>
              <a:rPr lang="de-DE" b="1" dirty="0"/>
              <a:t>Wer benötigt eine ortsveränderliche Fehlerstrom-Schutzeinrichtung?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5A25F9-4923-4E6B-A643-26BED4D3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85F0-66A8-41E4-94A1-5711EFC4865F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Inhaltsplatzhalter 15">
            <a:extLst>
              <a:ext uri="{FF2B5EF4-FFF2-40B4-BE49-F238E27FC236}">
                <a16:creationId xmlns:a16="http://schemas.microsoft.com/office/drawing/2014/main" id="{6EC3FBAF-CF92-41B7-90A5-098F64487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2" y="8203726"/>
            <a:ext cx="1927163" cy="24431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3078BB4-8E21-43A9-9C1F-96E71FEEA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78" y="5334035"/>
            <a:ext cx="3942021" cy="266715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1357B0C-F9CA-4394-BAB8-A00094F79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02" y="3083423"/>
            <a:ext cx="3942021" cy="20240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70FF6E6-F559-4A3E-BE85-B573A48783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318" y="6332088"/>
            <a:ext cx="2494667" cy="43034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1EC2A5-6807-4EE3-A371-0842312AAE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52" y="10949877"/>
            <a:ext cx="3859223" cy="369313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EAE82B4-A409-469E-9260-0E32A34713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425" y="10894255"/>
            <a:ext cx="3164216" cy="497514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9495CBB-D179-4E8D-B02E-2B49643ED0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4169" y="8215008"/>
            <a:ext cx="3993391" cy="242054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A54DF87-61E8-4F64-972F-D9E5F840D1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7603" y="3106259"/>
            <a:ext cx="4502382" cy="301707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7EE706C-52FC-4A01-B70A-29A54EA15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7127" y="8215026"/>
            <a:ext cx="3458191" cy="242052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2761E3A-A8BD-40D2-9F68-EF4CDCD110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0957" y="3132246"/>
            <a:ext cx="3672133" cy="482407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EAE2202-F523-4D90-B8B0-1B7494D406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2579" y="6351037"/>
            <a:ext cx="2027540" cy="162203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607CD63-867C-4FEF-9C52-9A0CD941CA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430457">
            <a:off x="1430259" y="11269810"/>
            <a:ext cx="3437433" cy="4624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02171DE7-86DD-460D-A732-8C8523FF9EF8}"/>
              </a:ext>
            </a:extLst>
          </p:cNvPr>
          <p:cNvSpPr txBox="1"/>
          <p:nvPr/>
        </p:nvSpPr>
        <p:spPr>
          <a:xfrm>
            <a:off x="956945" y="16334824"/>
            <a:ext cx="5443637" cy="1031566"/>
          </a:xfrm>
          <a:prstGeom prst="rect">
            <a:avLst/>
          </a:prstGeom>
        </p:spPr>
        <p:txBody>
          <a:bodyPr vert="horz" wrap="none" lIns="224521" tIns="112260" rIns="224521" bIns="112260" rtlCol="0" anchor="b">
            <a:normAutofit/>
          </a:bodyPr>
          <a:lstStyle/>
          <a:p>
            <a:pPr algn="l"/>
            <a:r>
              <a:rPr lang="de-DE" sz="3438" dirty="0"/>
              <a:t>DGUV Information 203-006</a:t>
            </a:r>
          </a:p>
        </p:txBody>
      </p:sp>
    </p:spTree>
    <p:extLst>
      <p:ext uri="{BB962C8B-B14F-4D97-AF65-F5344CB8AC3E}">
        <p14:creationId xmlns:p14="http://schemas.microsoft.com/office/powerpoint/2010/main" val="241807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9167E53-EC1A-49B2-B299-AD5DBA4B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81" y="81056"/>
            <a:ext cx="12005310" cy="3715872"/>
          </a:xfrm>
        </p:spPr>
        <p:txBody>
          <a:bodyPr/>
          <a:lstStyle/>
          <a:p>
            <a:r>
              <a:rPr lang="de-DE" b="1" dirty="0"/>
              <a:t>Auch mit Handschuhen fehlerfrei einschaltbar!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9E88E73-A217-4DB8-9714-01505EF06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356" y="4002910"/>
            <a:ext cx="5669122" cy="121978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471"/>
              </a:spcBef>
            </a:pPr>
            <a:r>
              <a:rPr lang="de-DE" sz="4910" dirty="0"/>
              <a:t>Dank neuester Elektronik macht der </a:t>
            </a:r>
            <a:r>
              <a:rPr lang="de-DE" sz="4910" b="1" dirty="0"/>
              <a:t>PRCD-S pro </a:t>
            </a:r>
            <a:r>
              <a:rPr lang="de-DE" sz="4910" dirty="0"/>
              <a:t>keinen Unterschied, </a:t>
            </a:r>
            <a:br>
              <a:rPr lang="de-DE" sz="4910" dirty="0"/>
            </a:br>
            <a:r>
              <a:rPr lang="de-DE" sz="4910" dirty="0"/>
              <a:t>ob Anwender Handschuhe tragen </a:t>
            </a:r>
            <a:br>
              <a:rPr lang="de-DE" sz="4910" dirty="0"/>
            </a:br>
            <a:r>
              <a:rPr lang="de-DE" sz="4910" dirty="0"/>
              <a:t>oder nicht.</a:t>
            </a:r>
          </a:p>
          <a:p>
            <a:pPr>
              <a:lnSpc>
                <a:spcPct val="120000"/>
              </a:lnSpc>
              <a:spcBef>
                <a:spcPts val="1471"/>
              </a:spcBef>
            </a:pPr>
            <a:r>
              <a:rPr lang="de-DE" sz="4910" b="1" dirty="0"/>
              <a:t>Fehlerfreies Einschalten ist immer und unter allen Einsatz-bedingungen </a:t>
            </a:r>
            <a:br>
              <a:rPr lang="de-DE" sz="4910" b="1" dirty="0"/>
            </a:br>
            <a:r>
              <a:rPr lang="de-DE" sz="4910" b="1" dirty="0"/>
              <a:t>möglich!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67B6A1-89CE-4DAA-90B0-50121AB8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85F0-66A8-41E4-94A1-5711EFC4865F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BA6AE9-DE91-40E8-8C04-AA97940FF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/>
          <a:stretch/>
        </p:blipFill>
        <p:spPr>
          <a:xfrm>
            <a:off x="6535228" y="4317856"/>
            <a:ext cx="7077356" cy="1130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95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49B3384-8547-4308-BF7F-756A8259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84" y="223442"/>
            <a:ext cx="12811209" cy="3715872"/>
          </a:xfrm>
        </p:spPr>
        <p:txBody>
          <a:bodyPr>
            <a:normAutofit/>
          </a:bodyPr>
          <a:lstStyle/>
          <a:p>
            <a:r>
              <a:rPr lang="de-DE" dirty="0">
                <a:latin typeface="MetaCorr" pitchFamily="2" charset="0"/>
              </a:rPr>
              <a:t>PRCD-S pro  -  Mobiler Personenschutz neueste Generation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5291D46-25BC-4E53-8BB6-CFB930B80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6945" y="7664824"/>
            <a:ext cx="12328748" cy="97087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1471"/>
              </a:spcBef>
              <a:buNone/>
            </a:pPr>
            <a:r>
              <a:rPr lang="de-DE" sz="3600" b="1" dirty="0"/>
              <a:t>Neben den in der DGUV Information 203-006 geforderten Eigenschaften:</a:t>
            </a:r>
          </a:p>
          <a:p>
            <a:pPr lvl="1">
              <a:lnSpc>
                <a:spcPct val="100000"/>
              </a:lnSpc>
              <a:spcBef>
                <a:spcPts val="1471"/>
              </a:spcBef>
            </a:pPr>
            <a:r>
              <a:rPr lang="de-DE" sz="3600" dirty="0"/>
              <a:t>Bemessungsdifferenzstrom </a:t>
            </a:r>
            <a:r>
              <a:rPr lang="de-DE" sz="3600" dirty="0" err="1"/>
              <a:t>I</a:t>
            </a:r>
            <a:r>
              <a:rPr lang="de-DE" sz="3600" baseline="-25000" dirty="0" err="1"/>
              <a:t>Δn</a:t>
            </a:r>
            <a:r>
              <a:rPr lang="de-DE" sz="3600" dirty="0"/>
              <a:t> ≤ 30 mA</a:t>
            </a:r>
          </a:p>
          <a:p>
            <a:pPr lvl="1">
              <a:lnSpc>
                <a:spcPct val="100000"/>
              </a:lnSpc>
              <a:spcBef>
                <a:spcPts val="1471"/>
              </a:spcBef>
            </a:pPr>
            <a:r>
              <a:rPr lang="de-DE" sz="3600" dirty="0"/>
              <a:t>Kein selbstständiges Wiedereinschalten nach Spannungswiederkehr </a:t>
            </a:r>
          </a:p>
          <a:p>
            <a:pPr lvl="1">
              <a:lnSpc>
                <a:spcPct val="100000"/>
              </a:lnSpc>
              <a:spcBef>
                <a:spcPts val="1471"/>
              </a:spcBef>
            </a:pPr>
            <a:r>
              <a:rPr lang="de-DE" sz="3600" dirty="0"/>
              <a:t>Unterspannungsauslösung</a:t>
            </a:r>
          </a:p>
          <a:p>
            <a:pPr lvl="1">
              <a:lnSpc>
                <a:spcPct val="100000"/>
              </a:lnSpc>
              <a:spcBef>
                <a:spcPts val="1471"/>
              </a:spcBef>
            </a:pPr>
            <a:r>
              <a:rPr lang="de-DE" sz="3600" dirty="0"/>
              <a:t>Kein Einschalten, wenn Schutzleiter unterbrochen ist oder unter Spannung steht</a:t>
            </a:r>
          </a:p>
          <a:p>
            <a:pPr lvl="1">
              <a:lnSpc>
                <a:spcPct val="100000"/>
              </a:lnSpc>
              <a:spcBef>
                <a:spcPts val="1471"/>
              </a:spcBef>
            </a:pPr>
            <a:r>
              <a:rPr lang="de-DE" sz="3600" dirty="0"/>
              <a:t>Allpolig schaltend</a:t>
            </a:r>
          </a:p>
          <a:p>
            <a:pPr lvl="1">
              <a:lnSpc>
                <a:spcPct val="100000"/>
              </a:lnSpc>
              <a:spcBef>
                <a:spcPts val="1471"/>
              </a:spcBef>
            </a:pPr>
            <a:r>
              <a:rPr lang="de-DE" sz="3600" dirty="0"/>
              <a:t>Abschalten, wenn Spannung auf Schutzleiter oder Schutzleiter unterbrochen wird</a:t>
            </a:r>
          </a:p>
          <a:p>
            <a:pPr lvl="1">
              <a:lnSpc>
                <a:spcPct val="100000"/>
              </a:lnSpc>
              <a:spcBef>
                <a:spcPts val="1471"/>
              </a:spcBef>
            </a:pPr>
            <a:r>
              <a:rPr lang="de-DE" sz="3600" dirty="0"/>
              <a:t>Schutzleiter nicht abschalten, wenn Fremdspannung auf dem Schutzleiter</a:t>
            </a:r>
          </a:p>
          <a:p>
            <a:pPr lvl="1">
              <a:lnSpc>
                <a:spcPct val="120000"/>
              </a:lnSpc>
              <a:spcBef>
                <a:spcPts val="1471"/>
              </a:spcBef>
            </a:pPr>
            <a:endParaRPr lang="de-DE" sz="3200" dirty="0"/>
          </a:p>
          <a:p>
            <a:pPr marL="0" indent="0">
              <a:lnSpc>
                <a:spcPct val="120000"/>
              </a:lnSpc>
              <a:spcBef>
                <a:spcPts val="1471"/>
              </a:spcBef>
              <a:buNone/>
            </a:pPr>
            <a:r>
              <a:rPr lang="de-DE" sz="3600" b="1" dirty="0"/>
              <a:t>… bietet PRCD-S pro eine Vielzahl neuer Funktionen.</a:t>
            </a:r>
            <a:endParaRPr lang="de-DE" sz="4000" b="1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7C4E27-BD82-45BD-911B-6E65665C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85F0-66A8-41E4-94A1-5711EFC4865F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C99222C-8BA3-4A99-862E-8301E7E3CA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8" b="9854"/>
          <a:stretch/>
        </p:blipFill>
        <p:spPr>
          <a:xfrm>
            <a:off x="2090054" y="3202833"/>
            <a:ext cx="9017217" cy="401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4411223-EEF6-4509-A8C6-EC21EFD48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861" y="7530353"/>
            <a:ext cx="12624940" cy="10288031"/>
          </a:xfrm>
        </p:spPr>
        <p:txBody>
          <a:bodyPr vert="horz" lIns="224521" tIns="112260" rIns="224521" bIns="112260" rtlCol="0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1471"/>
              </a:spcBef>
              <a:buNone/>
            </a:pPr>
            <a:r>
              <a:rPr lang="de-DE" sz="7121" b="1" dirty="0"/>
              <a:t>Neue Funktionen:</a:t>
            </a:r>
          </a:p>
          <a:p>
            <a:pPr lvl="1">
              <a:lnSpc>
                <a:spcPct val="120000"/>
              </a:lnSpc>
              <a:spcBef>
                <a:spcPts val="1471"/>
              </a:spcBef>
            </a:pPr>
            <a:r>
              <a:rPr lang="de-DE" sz="6385" b="1" dirty="0"/>
              <a:t>Fehlerfreies Einschalten auch mit Handschuhen</a:t>
            </a:r>
          </a:p>
          <a:p>
            <a:pPr lvl="1">
              <a:lnSpc>
                <a:spcPct val="120000"/>
              </a:lnSpc>
              <a:spcBef>
                <a:spcPts val="1471"/>
              </a:spcBef>
            </a:pPr>
            <a:r>
              <a:rPr lang="de-DE" sz="6385" dirty="0"/>
              <a:t>Einschalten nur möglich, wenn Widerstand des Schutzleiters R</a:t>
            </a:r>
            <a:r>
              <a:rPr lang="de-DE" sz="6385" baseline="-25000" dirty="0"/>
              <a:t>PE</a:t>
            </a:r>
            <a:r>
              <a:rPr lang="de-DE" sz="6385" dirty="0"/>
              <a:t> &lt; 1 kΩ</a:t>
            </a:r>
          </a:p>
          <a:p>
            <a:pPr lvl="1">
              <a:lnSpc>
                <a:spcPct val="120000"/>
              </a:lnSpc>
              <a:spcBef>
                <a:spcPts val="1471"/>
              </a:spcBef>
            </a:pPr>
            <a:r>
              <a:rPr lang="de-DE" sz="6385" dirty="0"/>
              <a:t>Eindeutige Anzeige Gerätestatus und möglicher Fehler</a:t>
            </a:r>
          </a:p>
          <a:p>
            <a:pPr lvl="1">
              <a:lnSpc>
                <a:spcPct val="120000"/>
              </a:lnSpc>
              <a:spcBef>
                <a:spcPts val="1471"/>
              </a:spcBef>
            </a:pPr>
            <a:r>
              <a:rPr lang="de-DE" sz="6385" dirty="0"/>
              <a:t>Erkennung glatter Gleichfehlerströme </a:t>
            </a:r>
          </a:p>
          <a:p>
            <a:pPr lvl="1">
              <a:lnSpc>
                <a:spcPct val="120000"/>
              </a:lnSpc>
              <a:spcBef>
                <a:spcPts val="1471"/>
              </a:spcBef>
            </a:pPr>
            <a:r>
              <a:rPr lang="de-DE" sz="6385" dirty="0"/>
              <a:t>Selbstüberwachendes Gerät</a:t>
            </a:r>
          </a:p>
          <a:p>
            <a:pPr lvl="2">
              <a:lnSpc>
                <a:spcPct val="120000"/>
              </a:lnSpc>
              <a:spcBef>
                <a:spcPts val="1471"/>
              </a:spcBef>
            </a:pPr>
            <a:r>
              <a:rPr lang="de-DE" sz="5646" dirty="0"/>
              <a:t>Kein regelmäßiger „Test“ mehr notwendig</a:t>
            </a:r>
          </a:p>
          <a:p>
            <a:pPr lvl="3">
              <a:lnSpc>
                <a:spcPct val="120000"/>
              </a:lnSpc>
              <a:spcBef>
                <a:spcPts val="1471"/>
              </a:spcBef>
            </a:pPr>
            <a:r>
              <a:rPr lang="de-DE" sz="5156" dirty="0">
                <a:solidFill>
                  <a:prstClr val="black"/>
                </a:solidFill>
              </a:rPr>
              <a:t>Selbsttest lässt sich trotzdem durchführen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AC61C8-8485-41FD-B76C-178EDC90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85F0-66A8-41E4-94A1-5711EFC4865F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6242630-7F1C-45F9-B564-9FD63D0BC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8" b="9854"/>
          <a:stretch/>
        </p:blipFill>
        <p:spPr>
          <a:xfrm>
            <a:off x="2090054" y="3202833"/>
            <a:ext cx="9017217" cy="4017207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CDB8DE57-38FF-4048-ACDD-4C203CEE421E}"/>
              </a:ext>
            </a:extLst>
          </p:cNvPr>
          <p:cNvSpPr txBox="1">
            <a:spLocks/>
          </p:cNvSpPr>
          <p:nvPr/>
        </p:nvSpPr>
        <p:spPr>
          <a:xfrm>
            <a:off x="474484" y="223442"/>
            <a:ext cx="12811209" cy="3715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91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>
                <a:latin typeface="MetaCorr" pitchFamily="2" charset="0"/>
              </a:rPr>
              <a:t>PRCD-S pro  -  Mobiler Personenschutz neueste Generation</a:t>
            </a:r>
            <a:endParaRPr lang="de-DE" dirty="0">
              <a:latin typeface="MetaCor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14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
</file>

<file path=customXml/item2.xml><?xml version="1.0" encoding="utf-8"?>
<Application xmlns="http://www.sap.com/cof/powerpoint/application">
  <Version>2</Version>
  <Revision>2.5.201.74495</Revision>
</Application>
</file>

<file path=customXml/item3.xml><?xml version="1.0" encoding="utf-8"?>
<Application xmlns="http://www.sap.com/cof/ao/powerpoint/application">
  <com.sap.ip.bi.pioneer>
    <Version>4</Version>
    <AAO_Revision>2.5.201.74495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Props1.xml><?xml version="1.0" encoding="utf-8"?>
<ds:datastoreItem xmlns:ds="http://schemas.openxmlformats.org/officeDocument/2006/customXml" ds:itemID="{1B95200F-1983-4AAC-840C-38A35215A4CA}"/>
</file>

<file path=customXml/itemProps2.xml><?xml version="1.0" encoding="utf-8"?>
<ds:datastoreItem xmlns:ds="http://schemas.openxmlformats.org/officeDocument/2006/customXml" ds:itemID="{46B80FB9-4A2C-4E74-8E6D-9408AAC32114}">
  <ds:schemaRefs>
    <ds:schemaRef ds:uri="http://www.sap.com/cof/powerpoint/application"/>
  </ds:schemaRefs>
</ds:datastoreItem>
</file>

<file path=customXml/itemProps3.xml><?xml version="1.0" encoding="utf-8"?>
<ds:datastoreItem xmlns:ds="http://schemas.openxmlformats.org/officeDocument/2006/customXml" ds:itemID="{F535434F-91C3-47FB-913A-C47E666B747B}">
  <ds:schemaRefs>
    <ds:schemaRef ds:uri="http://www.sap.com/cof/ao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</Words>
  <Application>Microsoft Office PowerPoint</Application>
  <PresentationFormat>Benutzerdefiniert</PresentationFormat>
  <Paragraphs>34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MetaCorr</vt:lpstr>
      <vt:lpstr>Office Theme</vt:lpstr>
      <vt:lpstr>Neuheiten</vt:lpstr>
      <vt:lpstr>PRCD-S pro - ortsveränderliche Fehlerstrom-Schutzeinrichtung</vt:lpstr>
      <vt:lpstr>Wer benötigt eine ortsveränderliche Fehlerstrom-Schutzeinrichtung?</vt:lpstr>
      <vt:lpstr>Auch mit Handschuhen fehlerfrei einschaltbar!</vt:lpstr>
      <vt:lpstr>PRCD-S pro  -  Mobiler Personenschutz neueste Generation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E R T R I E B S S C H U L U N G   Light &amp; Building 2020</dc:title>
  <dc:creator>Fischbach, Uwe</dc:creator>
  <cp:lastModifiedBy>Thielmann, Martin</cp:lastModifiedBy>
  <cp:revision>89</cp:revision>
  <cp:lastPrinted>2020-02-12T08:14:09Z</cp:lastPrinted>
  <dcterms:created xsi:type="dcterms:W3CDTF">2020-02-11T19:58:05Z</dcterms:created>
  <dcterms:modified xsi:type="dcterms:W3CDTF">2020-04-08T15:39:58Z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1814615-7ee5-4e67-adfe-79901341bcdf_Enabled">
    <vt:lpwstr>True</vt:lpwstr>
  </property>
  <property fmtid="{D5CDD505-2E9C-101B-9397-08002B2CF9AE}" pid="3" name="MSIP_Label_31814615-7ee5-4e67-adfe-79901341bcdf_SiteId">
    <vt:lpwstr>13c08645-b1c7-48fa-97c0-e7e17c16533d</vt:lpwstr>
  </property>
  <property fmtid="{D5CDD505-2E9C-101B-9397-08002B2CF9AE}" pid="4" name="MSIP_Label_31814615-7ee5-4e67-adfe-79901341bcdf_Owner">
    <vt:lpwstr>uwe.fischbach@kopp.eu</vt:lpwstr>
  </property>
  <property fmtid="{D5CDD505-2E9C-101B-9397-08002B2CF9AE}" pid="5" name="MSIP_Label_31814615-7ee5-4e67-adfe-79901341bcdf_SetDate">
    <vt:lpwstr>2020-02-11T20:06:30.1558200Z</vt:lpwstr>
  </property>
  <property fmtid="{D5CDD505-2E9C-101B-9397-08002B2CF9AE}" pid="6" name="MSIP_Label_31814615-7ee5-4e67-adfe-79901341bcdf_Name">
    <vt:lpwstr>PUBLIC</vt:lpwstr>
  </property>
  <property fmtid="{D5CDD505-2E9C-101B-9397-08002B2CF9AE}" pid="7" name="MSIP_Label_31814615-7ee5-4e67-adfe-79901341bcdf_Application">
    <vt:lpwstr>Microsoft Azure Information Protection</vt:lpwstr>
  </property>
  <property fmtid="{D5CDD505-2E9C-101B-9397-08002B2CF9AE}" pid="8" name="MSIP_Label_31814615-7ee5-4e67-adfe-79901341bcdf_ActionId">
    <vt:lpwstr>c049fe51-4e8d-4b36-949f-16e73d92ec02</vt:lpwstr>
  </property>
  <property fmtid="{D5CDD505-2E9C-101B-9397-08002B2CF9AE}" pid="9" name="MSIP_Label_31814615-7ee5-4e67-adfe-79901341bcdf_Extended_MSFT_Method">
    <vt:lpwstr>Manual</vt:lpwstr>
  </property>
  <property fmtid="{D5CDD505-2E9C-101B-9397-08002B2CF9AE}" pid="10" name="Sensitivity">
    <vt:lpwstr>PUBLIC</vt:lpwstr>
  </property>
</Properties>
</file>